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338" r:id="rId3"/>
    <p:sldId id="287" r:id="rId4"/>
    <p:sldId id="259" r:id="rId5"/>
    <p:sldId id="263" r:id="rId6"/>
    <p:sldId id="351" r:id="rId7"/>
    <p:sldId id="369" r:id="rId8"/>
    <p:sldId id="370" r:id="rId9"/>
    <p:sldId id="371" r:id="rId10"/>
    <p:sldId id="335" r:id="rId11"/>
    <p:sldId id="368" r:id="rId12"/>
    <p:sldId id="329" r:id="rId13"/>
    <p:sldId id="282" r:id="rId14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84A5D2-2D79-429F-8AA6-D483A66CA626}" v="16" dt="2019-02-25T20:48:36.2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9" autoAdjust="0"/>
    <p:restoredTop sz="95199" autoAdjust="0"/>
  </p:normalViewPr>
  <p:slideViewPr>
    <p:cSldViewPr snapToGrid="0">
      <p:cViewPr varScale="1">
        <p:scale>
          <a:sx n="114" d="100"/>
          <a:sy n="114" d="100"/>
        </p:scale>
        <p:origin x="4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otr Rogala" userId="879f120d197dab03" providerId="LiveId" clId="{9584A5D2-2D79-429F-8AA6-D483A66CA626}"/>
    <pc:docChg chg="undo custSel addSld delSld modSld">
      <pc:chgData name="Piotr Rogala" userId="879f120d197dab03" providerId="LiveId" clId="{9584A5D2-2D79-429F-8AA6-D483A66CA626}" dt="2019-02-25T20:48:36.280" v="15"/>
      <pc:docMkLst>
        <pc:docMk/>
      </pc:docMkLst>
      <pc:sldChg chg="modSp">
        <pc:chgData name="Piotr Rogala" userId="879f120d197dab03" providerId="LiveId" clId="{9584A5D2-2D79-429F-8AA6-D483A66CA626}" dt="2019-02-25T20:36:20.221" v="1" actId="20577"/>
        <pc:sldMkLst>
          <pc:docMk/>
          <pc:sldMk cId="3640714703" sldId="256"/>
        </pc:sldMkLst>
        <pc:spChg chg="mod">
          <ac:chgData name="Piotr Rogala" userId="879f120d197dab03" providerId="LiveId" clId="{9584A5D2-2D79-429F-8AA6-D483A66CA626}" dt="2019-02-25T20:36:20.221" v="1" actId="20577"/>
          <ac:spMkLst>
            <pc:docMk/>
            <pc:sldMk cId="3640714703" sldId="256"/>
            <ac:spMk id="2" creationId="{00000000-0000-0000-0000-000000000000}"/>
          </ac:spMkLst>
        </pc:spChg>
      </pc:sldChg>
      <pc:sldChg chg="addSp delSp add del">
        <pc:chgData name="Piotr Rogala" userId="879f120d197dab03" providerId="LiveId" clId="{9584A5D2-2D79-429F-8AA6-D483A66CA626}" dt="2019-02-25T20:48:36.280" v="15"/>
        <pc:sldMkLst>
          <pc:docMk/>
          <pc:sldMk cId="3119593997" sldId="282"/>
        </pc:sldMkLst>
        <pc:picChg chg="add del">
          <ac:chgData name="Piotr Rogala" userId="879f120d197dab03" providerId="LiveId" clId="{9584A5D2-2D79-429F-8AA6-D483A66CA626}" dt="2019-02-25T20:48:35.694" v="14" actId="478"/>
          <ac:picMkLst>
            <pc:docMk/>
            <pc:sldMk cId="3119593997" sldId="282"/>
            <ac:picMk id="2" creationId="{B82C3A50-7B6F-4168-8255-5D7D71B6D6EB}"/>
          </ac:picMkLst>
        </pc:picChg>
        <pc:picChg chg="add">
          <ac:chgData name="Piotr Rogala" userId="879f120d197dab03" providerId="LiveId" clId="{9584A5D2-2D79-429F-8AA6-D483A66CA626}" dt="2019-02-25T20:48:36.280" v="15"/>
          <ac:picMkLst>
            <pc:docMk/>
            <pc:sldMk cId="3119593997" sldId="282"/>
            <ac:picMk id="3" creationId="{A3A50257-B006-410C-B70D-65C7EA4DC116}"/>
          </ac:picMkLst>
        </pc:picChg>
        <pc:picChg chg="del">
          <ac:chgData name="Piotr Rogala" userId="879f120d197dab03" providerId="LiveId" clId="{9584A5D2-2D79-429F-8AA6-D483A66CA626}" dt="2019-02-25T20:39:48.442" v="10" actId="478"/>
          <ac:picMkLst>
            <pc:docMk/>
            <pc:sldMk cId="3119593997" sldId="282"/>
            <ac:picMk id="12" creationId="{488A2E76-245F-4332-84C1-31E2BBFABC20}"/>
          </ac:picMkLst>
        </pc:picChg>
      </pc:sldChg>
      <pc:sldChg chg="addSp delSp modSp">
        <pc:chgData name="Piotr Rogala" userId="879f120d197dab03" providerId="LiveId" clId="{9584A5D2-2D79-429F-8AA6-D483A66CA626}" dt="2019-02-25T20:38:36.337" v="6" actId="1076"/>
        <pc:sldMkLst>
          <pc:docMk/>
          <pc:sldMk cId="2071354196" sldId="287"/>
        </pc:sldMkLst>
        <pc:picChg chg="del">
          <ac:chgData name="Piotr Rogala" userId="879f120d197dab03" providerId="LiveId" clId="{9584A5D2-2D79-429F-8AA6-D483A66CA626}" dt="2019-02-25T20:36:48.665" v="2" actId="478"/>
          <ac:picMkLst>
            <pc:docMk/>
            <pc:sldMk cId="2071354196" sldId="287"/>
            <ac:picMk id="3" creationId="{009983C5-C054-49C5-A09C-805603F68649}"/>
          </ac:picMkLst>
        </pc:picChg>
        <pc:picChg chg="add mod">
          <ac:chgData name="Piotr Rogala" userId="879f120d197dab03" providerId="LiveId" clId="{9584A5D2-2D79-429F-8AA6-D483A66CA626}" dt="2019-02-25T20:38:36.337" v="6" actId="1076"/>
          <ac:picMkLst>
            <pc:docMk/>
            <pc:sldMk cId="2071354196" sldId="287"/>
            <ac:picMk id="1026" creationId="{03C1476E-6E82-4BD7-8ED5-8502C15CBB74}"/>
          </ac:picMkLst>
        </pc:picChg>
      </pc:sldChg>
      <pc:sldChg chg="del">
        <pc:chgData name="Piotr Rogala" userId="879f120d197dab03" providerId="LiveId" clId="{9584A5D2-2D79-429F-8AA6-D483A66CA626}" dt="2019-02-25T20:38:47.271" v="7" actId="2696"/>
        <pc:sldMkLst>
          <pc:docMk/>
          <pc:sldMk cId="1006984953" sldId="348"/>
        </pc:sldMkLst>
      </pc:sldChg>
    </pc:docChg>
  </pc:docChgLst>
  <pc:docChgLst>
    <pc:chgData name="Piotr Rogala" userId="879f120d197dab03" providerId="LiveId" clId="{087832C8-CFED-4AD0-8944-7BAF1765FD69}"/>
  </pc:docChgLst>
  <pc:docChgLst>
    <pc:chgData name="Piotr Rogala" userId="879f120d197dab03" providerId="Windows Live" clId="Web-{614B0E6B-9BAF-4528-8730-4D6E6295BB75}"/>
    <pc:docChg chg="addSld modSld">
      <pc:chgData name="Piotr Rogala" userId="879f120d197dab03" providerId="Windows Live" clId="Web-{614B0E6B-9BAF-4528-8730-4D6E6295BB75}" dt="2019-02-26T09:00:41.354" v="43" actId="20577"/>
      <pc:docMkLst>
        <pc:docMk/>
      </pc:docMkLst>
      <pc:sldChg chg="addSp delSp modSp new">
        <pc:chgData name="Piotr Rogala" userId="879f120d197dab03" providerId="Windows Live" clId="Web-{614B0E6B-9BAF-4528-8730-4D6E6295BB75}" dt="2019-02-26T08:51:27.432" v="5" actId="1076"/>
        <pc:sldMkLst>
          <pc:docMk/>
          <pc:sldMk cId="3012052870" sldId="370"/>
        </pc:sldMkLst>
        <pc:spChg chg="del">
          <ac:chgData name="Piotr Rogala" userId="879f120d197dab03" providerId="Windows Live" clId="Web-{614B0E6B-9BAF-4528-8730-4D6E6295BB75}" dt="2019-02-26T08:51:13.041" v="1"/>
          <ac:spMkLst>
            <pc:docMk/>
            <pc:sldMk cId="3012052870" sldId="370"/>
            <ac:spMk id="3" creationId="{DAB89EC3-4B92-4F3B-89A9-DC8C5E99CD3C}"/>
          </ac:spMkLst>
        </pc:spChg>
        <pc:picChg chg="add mod ord">
          <ac:chgData name="Piotr Rogala" userId="879f120d197dab03" providerId="Windows Live" clId="Web-{614B0E6B-9BAF-4528-8730-4D6E6295BB75}" dt="2019-02-26T08:51:27.432" v="5" actId="1076"/>
          <ac:picMkLst>
            <pc:docMk/>
            <pc:sldMk cId="3012052870" sldId="370"/>
            <ac:picMk id="4" creationId="{89068FC9-A461-490D-A1FD-6216993372D3}"/>
          </ac:picMkLst>
        </pc:picChg>
      </pc:sldChg>
      <pc:sldChg chg="addSp delSp modSp new">
        <pc:chgData name="Piotr Rogala" userId="879f120d197dab03" providerId="Windows Live" clId="Web-{614B0E6B-9BAF-4528-8730-4D6E6295BB75}" dt="2019-02-26T09:00:38.354" v="41" actId="20577"/>
        <pc:sldMkLst>
          <pc:docMk/>
          <pc:sldMk cId="3325925826" sldId="371"/>
        </pc:sldMkLst>
        <pc:spChg chg="mod">
          <ac:chgData name="Piotr Rogala" userId="879f120d197dab03" providerId="Windows Live" clId="Web-{614B0E6B-9BAF-4528-8730-4D6E6295BB75}" dt="2019-02-26T09:00:38.354" v="41" actId="20577"/>
          <ac:spMkLst>
            <pc:docMk/>
            <pc:sldMk cId="3325925826" sldId="371"/>
            <ac:spMk id="2" creationId="{95A1AF5B-D009-4C4C-8A3B-61B3CF5D928C}"/>
          </ac:spMkLst>
        </pc:spChg>
        <pc:spChg chg="del">
          <ac:chgData name="Piotr Rogala" userId="879f120d197dab03" providerId="Windows Live" clId="Web-{614B0E6B-9BAF-4528-8730-4D6E6295BB75}" dt="2019-02-26T08:52:36.541" v="7"/>
          <ac:spMkLst>
            <pc:docMk/>
            <pc:sldMk cId="3325925826" sldId="371"/>
            <ac:spMk id="3" creationId="{499E7491-C734-40C1-AE79-C7C200207328}"/>
          </ac:spMkLst>
        </pc:spChg>
        <pc:picChg chg="add mod ord">
          <ac:chgData name="Piotr Rogala" userId="879f120d197dab03" providerId="Windows Live" clId="Web-{614B0E6B-9BAF-4528-8730-4D6E6295BB75}" dt="2019-02-26T08:54:19.822" v="12" actId="1076"/>
          <ac:picMkLst>
            <pc:docMk/>
            <pc:sldMk cId="3325925826" sldId="371"/>
            <ac:picMk id="4" creationId="{6544EA7C-4B5D-4861-A868-B5E3185F6D65}"/>
          </ac:picMkLst>
        </pc:picChg>
      </pc:sldChg>
    </pc:docChg>
  </pc:docChgLst>
  <pc:docChgLst>
    <pc:chgData name="Piotr Rogala" userId="879f120d197dab03" providerId="LiveId" clId="{FD52BFD6-486F-4DB7-8CAA-A1BEAB30650B}"/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9574-45D6-4E8B-8DAA-A9AFFB2692F0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09C53-9324-49EA-BE47-5BC3C1A7610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40974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1393D-1B3F-44B1-BC6F-644B264F65B1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66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1393D-1B3F-44B1-BC6F-644B264F65B1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68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D09C53-9324-49EA-BE47-5BC3C1A7610C}" type="slidenum">
              <a:rPr kumimoji="0" lang="pl-P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l-P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232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09C53-9324-49EA-BE47-5BC3C1A7610C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96276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1393D-1B3F-44B1-BC6F-644B264F65B1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6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26521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22591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38845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idx="1"/>
          </p:nvPr>
        </p:nvSpPr>
        <p:spPr>
          <a:xfrm>
            <a:off x="225732" y="1335384"/>
            <a:ext cx="5646702" cy="639762"/>
          </a:xfrm>
        </p:spPr>
        <p:txBody>
          <a:bodyPr/>
          <a:lstStyle>
            <a:lvl1pPr>
              <a:defRPr b="1"/>
            </a:lvl1pPr>
          </a:lstStyle>
          <a:p>
            <a:endParaRPr lang="en-US" dirty="0"/>
          </a:p>
        </p:txBody>
      </p:sp>
      <p:sp>
        <p:nvSpPr>
          <p:cNvPr id="4" name="Content Placeholder 5"/>
          <p:cNvSpPr>
            <a:spLocks noGrp="1"/>
          </p:cNvSpPr>
          <p:nvPr>
            <p:ph sz="half" idx="2"/>
          </p:nvPr>
        </p:nvSpPr>
        <p:spPr>
          <a:xfrm>
            <a:off x="229800" y="2003920"/>
            <a:ext cx="5646702" cy="425082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324454" y="1335384"/>
            <a:ext cx="5648920" cy="639762"/>
          </a:xfrm>
        </p:spPr>
        <p:txBody>
          <a:bodyPr/>
          <a:lstStyle>
            <a:lvl1pPr>
              <a:defRPr b="1"/>
            </a:lvl1pPr>
          </a:lstStyle>
          <a:p>
            <a:endParaRPr lang="en-US" dirty="0"/>
          </a:p>
        </p:txBody>
      </p:sp>
      <p:sp>
        <p:nvSpPr>
          <p:cNvPr id="6" name="Content Placeholder 7"/>
          <p:cNvSpPr>
            <a:spLocks noGrp="1"/>
          </p:cNvSpPr>
          <p:nvPr>
            <p:ph sz="quarter" idx="4"/>
          </p:nvPr>
        </p:nvSpPr>
        <p:spPr>
          <a:xfrm>
            <a:off x="6324454" y="2003921"/>
            <a:ext cx="5648920" cy="4250828"/>
          </a:xfrm>
        </p:spPr>
        <p:txBody>
          <a:bodyPr/>
          <a:lstStyle>
            <a:lvl2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/>
              <a:buChar char="•"/>
              <a:tabLst/>
              <a:defRPr lang="en-US" sz="24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92419-E543-F84C-A876-00A677988216}" type="datetime5">
              <a:rPr lang="en-US" smtClean="0"/>
              <a:t>26-Feb-19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ADD Presentation Title &gt; View &gt; Header and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69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42304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4514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7969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708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2581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3536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30403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2641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E29A8-6A29-40B5-BE2B-AF91392E4268}" type="datetimeFigureOut">
              <a:rPr lang="pl-PL" smtClean="0"/>
              <a:t>26.02.2019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04763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ankieta.justcloud.p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maugp.justcloud.pl" TargetMode="External"/><Relationship Id="rId4" Type="http://schemas.openxmlformats.org/officeDocument/2006/relationships/hyperlink" Target="http://prelegent.justcloud.pl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justcloud.pl/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hyperlink" Target="https://facebook.com/justcloudp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groups/azureugp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eetup.com/wrocnet" TargetMode="External"/><Relationship Id="rId13" Type="http://schemas.openxmlformats.org/officeDocument/2006/relationships/hyperlink" Target="http://azureug.org/" TargetMode="External"/><Relationship Id="rId3" Type="http://schemas.openxmlformats.org/officeDocument/2006/relationships/hyperlink" Target="https://www.meetup.com/Polish-PowerShell-Group-PPoSh" TargetMode="External"/><Relationship Id="rId7" Type="http://schemas.openxmlformats.org/officeDocument/2006/relationships/image" Target="../media/image14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eetup.com/Wroclaw-DevOps-Meetup" TargetMode="External"/><Relationship Id="rId11" Type="http://schemas.openxmlformats.org/officeDocument/2006/relationships/image" Target="../media/image16.jpg"/><Relationship Id="rId5" Type="http://schemas.openxmlformats.org/officeDocument/2006/relationships/image" Target="../media/image13.jpeg"/><Relationship Id="rId15" Type="http://schemas.openxmlformats.org/officeDocument/2006/relationships/hyperlink" Target="https://www.meetup.com/Cloud4it-Group/" TargetMode="External"/><Relationship Id="rId10" Type="http://schemas.openxmlformats.org/officeDocument/2006/relationships/hyperlink" Target="https://www.meetup.com/SysOpsPolska" TargetMode="External"/><Relationship Id="rId4" Type="http://schemas.openxmlformats.org/officeDocument/2006/relationships/hyperlink" Target="http://slack.justcloud.pl/" TargetMode="External"/><Relationship Id="rId9" Type="http://schemas.openxmlformats.org/officeDocument/2006/relationships/image" Target="../media/image15.png"/><Relationship Id="rId1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slack.justcloud.pl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  <p:extLst/>
          </p:nvPr>
        </p:nvSpPr>
        <p:spPr>
          <a:xfrm>
            <a:off x="1290521" y="1945532"/>
            <a:ext cx="10129736" cy="1569334"/>
          </a:xfrm>
        </p:spPr>
        <p:txBody>
          <a:bodyPr>
            <a:normAutofit/>
          </a:bodyPr>
          <a:lstStyle/>
          <a:p>
            <a:r>
              <a:rPr lang="pl-PL" sz="4800" b="1" dirty="0"/>
              <a:t>[WRO] 15 spotkanie Microsoft Azure User Group Poland we Wrocławiu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Piotr Rogala</a:t>
            </a:r>
          </a:p>
        </p:txBody>
      </p:sp>
      <p:pic>
        <p:nvPicPr>
          <p:cNvPr id="19" name="Obraz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58" y="5642375"/>
            <a:ext cx="2559258" cy="1057826"/>
          </a:xfrm>
          <a:prstGeom prst="rect">
            <a:avLst/>
          </a:prstGeom>
        </p:spPr>
      </p:pic>
      <p:pic>
        <p:nvPicPr>
          <p:cNvPr id="20" name="Obraz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80" y="5552669"/>
            <a:ext cx="3244135" cy="1177028"/>
          </a:xfrm>
          <a:prstGeom prst="rect">
            <a:avLst/>
          </a:prstGeom>
        </p:spPr>
      </p:pic>
      <p:pic>
        <p:nvPicPr>
          <p:cNvPr id="21" name="Obraz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793" y="5816719"/>
            <a:ext cx="2857500" cy="609600"/>
          </a:xfrm>
          <a:prstGeom prst="rect">
            <a:avLst/>
          </a:prstGeom>
        </p:spPr>
      </p:pic>
      <p:sp>
        <p:nvSpPr>
          <p:cNvPr id="24" name="Podtytuł 2"/>
          <p:cNvSpPr txBox="1">
            <a:spLocks/>
          </p:cNvSpPr>
          <p:nvPr/>
        </p:nvSpPr>
        <p:spPr>
          <a:xfrm>
            <a:off x="5361038" y="6600663"/>
            <a:ext cx="1469923" cy="463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b="1" dirty="0"/>
              <a:t>Partnerzy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BB020C42-475A-402C-A722-FEDA4B5329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034" y="5710572"/>
            <a:ext cx="3099666" cy="71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14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34349"/>
            <a:ext cx="10515600" cy="52426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4000" b="1" dirty="0"/>
              <a:t>Ankieta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4000" dirty="0">
                <a:hlinkClick r:id="rId3"/>
              </a:rPr>
              <a:t>http://ankieta.justcloud.pl</a:t>
            </a:r>
            <a:endParaRPr lang="en-US" sz="4000" dirty="0"/>
          </a:p>
          <a:p>
            <a:pPr marL="0" indent="0" algn="ctr">
              <a:buNone/>
            </a:pPr>
            <a:r>
              <a:rPr lang="en-US" sz="4000" b="1" dirty="0"/>
              <a:t>Formularz prelegenta</a:t>
            </a:r>
            <a:endParaRPr sz="4000" b="1" dirty="0"/>
          </a:p>
          <a:p>
            <a:pPr marL="0" indent="0" algn="ctr">
              <a:lnSpc>
                <a:spcPct val="150000"/>
              </a:lnSpc>
              <a:buNone/>
            </a:pPr>
            <a:r>
              <a:rPr lang="en-US" sz="4000" dirty="0">
                <a:hlinkClick r:id="rId4"/>
              </a:rPr>
              <a:t>http://prelegent.justcloud.pl</a:t>
            </a:r>
            <a:endParaRPr sz="4000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4000" b="1" dirty="0"/>
              <a:t>Pre</a:t>
            </a:r>
            <a:r>
              <a:rPr lang="pl-PL" sz="4000" b="1" dirty="0" err="1"/>
              <a:t>zentacje</a:t>
            </a:r>
            <a:endParaRPr lang="en-US" sz="4000" dirty="0"/>
          </a:p>
          <a:p>
            <a:pPr algn="ctr">
              <a:buNone/>
            </a:pPr>
            <a:r>
              <a:rPr lang="en-US" sz="4000" dirty="0">
                <a:hlinkClick r:id="rId5"/>
              </a:rPr>
              <a:t>http://maugp.justcloud.pl</a:t>
            </a:r>
            <a:r>
              <a:rPr lang="en-US" sz="4000" dirty="0"/>
              <a:t> </a:t>
            </a:r>
            <a:endParaRPr dirty="0"/>
          </a:p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84860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F72E6AE-8EDB-4A42-B692-A819E3C51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pl-PL"/>
          </a:p>
        </p:txBody>
      </p:sp>
      <p:pic>
        <p:nvPicPr>
          <p:cNvPr id="5" name="Symbol zastępczy zawartości 4" descr="Obraz zawierający książka, wewnątrz&#10;&#10;Opis wygenerowany przy wysokim poziomie pewności">
            <a:extLst>
              <a:ext uri="{FF2B5EF4-FFF2-40B4-BE49-F238E27FC236}">
                <a16:creationId xmlns:a16="http://schemas.microsoft.com/office/drawing/2014/main" id="{3FD3F374-0894-49FD-A445-ECF141C4A3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</p:spPr>
      </p:pic>
      <p:sp>
        <p:nvSpPr>
          <p:cNvPr id="6" name="Prostokąt 5">
            <a:extLst>
              <a:ext uri="{FF2B5EF4-FFF2-40B4-BE49-F238E27FC236}">
                <a16:creationId xmlns:a16="http://schemas.microsoft.com/office/drawing/2014/main" id="{A632A5F5-D4D5-444F-8855-45814DA1B493}"/>
              </a:ext>
            </a:extLst>
          </p:cNvPr>
          <p:cNvSpPr/>
          <p:nvPr/>
        </p:nvSpPr>
        <p:spPr>
          <a:xfrm>
            <a:off x="8338126" y="5415380"/>
            <a:ext cx="385387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l-PL" sz="80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Stickers</a:t>
            </a:r>
            <a:endParaRPr lang="pl-PL" sz="8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44463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az 10">
            <a:extLst>
              <a:ext uri="{FF2B5EF4-FFF2-40B4-BE49-F238E27FC236}">
                <a16:creationId xmlns:a16="http://schemas.microsoft.com/office/drawing/2014/main" id="{697F9154-A7F3-459B-BFF4-01D1C5FF8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640" y="2629737"/>
            <a:ext cx="6300720" cy="3858402"/>
          </a:xfrm>
          <a:prstGeom prst="rect">
            <a:avLst/>
          </a:prstGeom>
        </p:spPr>
      </p:pic>
      <p:sp>
        <p:nvSpPr>
          <p:cNvPr id="2" name="Prostokąt 1">
            <a:extLst>
              <a:ext uri="{FF2B5EF4-FFF2-40B4-BE49-F238E27FC236}">
                <a16:creationId xmlns:a16="http://schemas.microsoft.com/office/drawing/2014/main" id="{E6CB7E9A-1437-4E69-8CDC-884960385F31}"/>
              </a:ext>
            </a:extLst>
          </p:cNvPr>
          <p:cNvSpPr/>
          <p:nvPr/>
        </p:nvSpPr>
        <p:spPr>
          <a:xfrm>
            <a:off x="409538" y="937286"/>
            <a:ext cx="457056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l-PL" sz="5400" dirty="0" err="1">
                <a:ln w="0"/>
              </a:rPr>
              <a:t>Questions</a:t>
            </a:r>
            <a:r>
              <a:rPr lang="pl-PL" sz="5400" dirty="0">
                <a:ln w="0"/>
              </a:rPr>
              <a:t>?</a:t>
            </a:r>
          </a:p>
        </p:txBody>
      </p: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4B0C9696-601F-44C2-9B4B-84FD56C63DC9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4980099" y="1398951"/>
            <a:ext cx="3747976" cy="0"/>
          </a:xfrm>
          <a:prstGeom prst="line">
            <a:avLst/>
          </a:prstGeom>
          <a:ln w="57150"/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Łącznik prosty ze strzałką 7">
            <a:extLst>
              <a:ext uri="{FF2B5EF4-FFF2-40B4-BE49-F238E27FC236}">
                <a16:creationId xmlns:a16="http://schemas.microsoft.com/office/drawing/2014/main" id="{692488F0-320A-4244-BDC3-89B461FA9C3E}"/>
              </a:ext>
            </a:extLst>
          </p:cNvPr>
          <p:cNvCxnSpPr>
            <a:cxnSpLocks/>
          </p:cNvCxnSpPr>
          <p:nvPr/>
        </p:nvCxnSpPr>
        <p:spPr>
          <a:xfrm>
            <a:off x="8702482" y="1369219"/>
            <a:ext cx="0" cy="1260518"/>
          </a:xfrm>
          <a:prstGeom prst="straightConnector1">
            <a:avLst/>
          </a:prstGeom>
          <a:ln w="57150"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791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ytuł 10">
            <a:extLst>
              <a:ext uri="{FF2B5EF4-FFF2-40B4-BE49-F238E27FC236}">
                <a16:creationId xmlns:a16="http://schemas.microsoft.com/office/drawing/2014/main" id="{FC8ACB9C-DEBD-47C7-ACD2-EA01B1680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A3A50257-B006-410C-B70D-65C7EA4DC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93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D708AFB-79EC-44AD-B991-32142B53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690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6600"/>
              <a:t>Hasło </a:t>
            </a:r>
            <a:r>
              <a:rPr lang="pl-PL" sz="6600" b="1"/>
              <a:t>AZURE</a:t>
            </a:r>
            <a:endParaRPr lang="pl-PL" sz="6600" b="1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E59344B8-D300-4270-A337-47CBEC669E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051" y="1639690"/>
            <a:ext cx="8009893" cy="521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890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Segoe UI Light" panose="020B0502040204020203" pitchFamily="34" charset="0"/>
                <a:cs typeface="Segoe UI Light" panose="020B0502040204020203" pitchFamily="34" charset="0"/>
              </a:rPr>
              <a:t>Sponsorzy spotkania:</a:t>
            </a:r>
            <a:endParaRPr lang="en-GB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28" name="Picture 4" descr="Image result for unit4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379" y="1690688"/>
            <a:ext cx="5785242" cy="2222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chmurowisko logo">
            <a:extLst>
              <a:ext uri="{FF2B5EF4-FFF2-40B4-BE49-F238E27FC236}">
                <a16:creationId xmlns:a16="http://schemas.microsoft.com/office/drawing/2014/main" id="{03C1476E-6E82-4BD7-8ED5-8502C15CB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816" y="4424038"/>
            <a:ext cx="7436368" cy="2222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1354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Current working in UNIT4</a:t>
            </a:r>
            <a:endParaRPr lang="pl-PL" dirty="0"/>
          </a:p>
          <a:p>
            <a:pPr lvl="1"/>
            <a:r>
              <a:rPr lang="pl-PL" dirty="0"/>
              <a:t>Team </a:t>
            </a:r>
            <a:r>
              <a:rPr lang="pl-PL" dirty="0" err="1"/>
              <a:t>Lead</a:t>
            </a:r>
            <a:r>
              <a:rPr lang="pl-PL" dirty="0"/>
              <a:t> Cloud Operations </a:t>
            </a:r>
          </a:p>
          <a:p>
            <a:r>
              <a:rPr lang="pl-PL" dirty="0"/>
              <a:t>MVP Azure</a:t>
            </a:r>
            <a:endParaRPr lang="en-US" dirty="0"/>
          </a:p>
          <a:p>
            <a:r>
              <a:rPr lang="en-US" dirty="0"/>
              <a:t>Blog: </a:t>
            </a:r>
            <a:r>
              <a:rPr lang="en-US" b="1" dirty="0">
                <a:hlinkClick r:id="rId3"/>
              </a:rPr>
              <a:t>justcloud.pl</a:t>
            </a:r>
          </a:p>
          <a:p>
            <a:r>
              <a:rPr lang="en-US" dirty="0"/>
              <a:t>FB Page: </a:t>
            </a:r>
            <a:r>
              <a:rPr lang="en-US" b="1" dirty="0">
                <a:hlinkClick r:id="rId4"/>
              </a:rPr>
              <a:t>facebook.com/</a:t>
            </a:r>
            <a:r>
              <a:rPr lang="en-US" b="1" dirty="0" err="1">
                <a:hlinkClick r:id="rId4"/>
              </a:rPr>
              <a:t>justcloudpl</a:t>
            </a:r>
            <a:endParaRPr lang="en-US" b="1" dirty="0">
              <a:hlinkClick r:id="rId4"/>
            </a:endParaRPr>
          </a:p>
          <a:p>
            <a:r>
              <a:rPr lang="en-US" dirty="0"/>
              <a:t>Group leader: </a:t>
            </a:r>
          </a:p>
          <a:p>
            <a:pPr marL="0" indent="0">
              <a:buNone/>
            </a:pPr>
            <a:r>
              <a:rPr lang="en-US" b="1" dirty="0"/>
              <a:t>   Microsoft Azure User Group Poland</a:t>
            </a:r>
          </a:p>
          <a:p>
            <a:pPr marL="0" indent="0">
              <a:buNone/>
            </a:pPr>
            <a:r>
              <a:rPr lang="en-US" dirty="0"/>
              <a:t>   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5419" y="716461"/>
            <a:ext cx="2743200" cy="3357230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FE7343DA-BC13-4113-AAAC-A3C6D339478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419" y="5547161"/>
            <a:ext cx="2743200" cy="633435"/>
          </a:xfrm>
          <a:prstGeom prst="rect">
            <a:avLst/>
          </a:prstGeom>
        </p:spPr>
      </p:pic>
      <p:pic>
        <p:nvPicPr>
          <p:cNvPr id="8" name="Obraz 7" descr="Obraz zawierający niebo&#10;&#10;Opis wygenerowany przy wysokim poziomie pewności">
            <a:extLst>
              <a:ext uri="{FF2B5EF4-FFF2-40B4-BE49-F238E27FC236}">
                <a16:creationId xmlns:a16="http://schemas.microsoft.com/office/drawing/2014/main" id="{C45E27E9-570D-4140-9BA0-3615FE2D9A4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419" y="4208628"/>
            <a:ext cx="2743200" cy="110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940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905" y="231878"/>
            <a:ext cx="11692189" cy="1325563"/>
          </a:xfrm>
        </p:spPr>
        <p:txBody>
          <a:bodyPr>
            <a:normAutofit/>
          </a:bodyPr>
          <a:lstStyle/>
          <a:p>
            <a:r>
              <a:rPr lang="en-US" sz="4000" dirty="0" err="1"/>
              <a:t>Wrocławska</a:t>
            </a:r>
            <a:r>
              <a:rPr lang="en-US" sz="4000" dirty="0"/>
              <a:t> Grupa</a:t>
            </a:r>
            <a:r>
              <a:rPr lang="pl-PL" sz="4000" dirty="0"/>
              <a:t> </a:t>
            </a:r>
            <a:r>
              <a:rPr lang="en-US" sz="4000" dirty="0"/>
              <a:t>Microsoft Azure User Group Poland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905" y="138317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https://www.facebook.com/groups/azureugpl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D1A28991-267B-4D88-9FA7-39CE3C670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905" y="2080860"/>
            <a:ext cx="9852833" cy="45452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2791" y="4336131"/>
            <a:ext cx="5889303" cy="213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414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a 20">
            <a:extLst>
              <a:ext uri="{FF2B5EF4-FFF2-40B4-BE49-F238E27FC236}">
                <a16:creationId xmlns:a16="http://schemas.microsoft.com/office/drawing/2014/main" id="{635706DC-C9E8-41AB-A5D7-AF1D0C2FC3E6}"/>
              </a:ext>
            </a:extLst>
          </p:cNvPr>
          <p:cNvGrpSpPr/>
          <p:nvPr/>
        </p:nvGrpSpPr>
        <p:grpSpPr>
          <a:xfrm>
            <a:off x="7944673" y="1081280"/>
            <a:ext cx="3325407" cy="2982286"/>
            <a:chOff x="8281891" y="533210"/>
            <a:chExt cx="3325407" cy="2982286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3F12947-B88D-4909-BCB8-A516572EC9B6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8281891" y="2768876"/>
              <a:ext cx="3325407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3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7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PPOSH</a:t>
              </a:r>
              <a:endPara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3"/>
                </a:rPr>
                <a:t>https://www.meetup.com/Polish-PowerShell-Group-PPoSh</a:t>
              </a: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  <a:hlinkClick r:id="rId4"/>
              </a:endParaRPr>
            </a:p>
          </p:txBody>
        </p:sp>
        <p:pic>
          <p:nvPicPr>
            <p:cNvPr id="1026" name="Picture 2" descr="http://geekweekwro.pl/images/groups/pposhg.jpg">
              <a:extLst>
                <a:ext uri="{FF2B5EF4-FFF2-40B4-BE49-F238E27FC236}">
                  <a16:creationId xmlns:a16="http://schemas.microsoft.com/office/drawing/2014/main" id="{43320BFC-BF1A-4482-83E6-7F8398F014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35150" y="533210"/>
              <a:ext cx="2218888" cy="22188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upa 22">
            <a:extLst>
              <a:ext uri="{FF2B5EF4-FFF2-40B4-BE49-F238E27FC236}">
                <a16:creationId xmlns:a16="http://schemas.microsoft.com/office/drawing/2014/main" id="{13F324E2-A060-4942-91C6-FDA484F2D5F5}"/>
              </a:ext>
            </a:extLst>
          </p:cNvPr>
          <p:cNvGrpSpPr/>
          <p:nvPr/>
        </p:nvGrpSpPr>
        <p:grpSpPr>
          <a:xfrm>
            <a:off x="4287782" y="1159374"/>
            <a:ext cx="3326182" cy="2904192"/>
            <a:chOff x="4704278" y="659193"/>
            <a:chExt cx="3326182" cy="2904192"/>
          </a:xfrm>
        </p:grpSpPr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CD2EFFE5-A12F-4094-8EAD-608474C1D9F4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4789889" y="2816765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3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7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DevOps</a:t>
              </a:r>
              <a:r>
                <a:rPr kumimoji="0" lang="pl-PL" sz="7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 Wrocław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6"/>
                </a:rPr>
                <a:t>https://www.meetup.com/Wroclaw-DevOps-Meetup</a:t>
              </a:r>
              <a:endParaRPr kumimoji="0" lang="pl-PL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pl-PL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1030" name="Picture 6" descr="http://geekweekwro.pl/images/groups/devops.png">
              <a:extLst>
                <a:ext uri="{FF2B5EF4-FFF2-40B4-BE49-F238E27FC236}">
                  <a16:creationId xmlns:a16="http://schemas.microsoft.com/office/drawing/2014/main" id="{0BAB1E82-C02F-4207-96B5-B12AED05D9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04278" y="659193"/>
              <a:ext cx="3326182" cy="20954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upa 18">
            <a:extLst>
              <a:ext uri="{FF2B5EF4-FFF2-40B4-BE49-F238E27FC236}">
                <a16:creationId xmlns:a16="http://schemas.microsoft.com/office/drawing/2014/main" id="{6AFCD3F1-24EB-45C2-B578-46E0013D4E7E}"/>
              </a:ext>
            </a:extLst>
          </p:cNvPr>
          <p:cNvGrpSpPr/>
          <p:nvPr/>
        </p:nvGrpSpPr>
        <p:grpSpPr>
          <a:xfrm>
            <a:off x="510622" y="4192670"/>
            <a:ext cx="3154960" cy="2237447"/>
            <a:chOff x="3702727" y="3722297"/>
            <a:chExt cx="3154960" cy="2237447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2EFBCA66-1F56-465B-A17A-4F21877E2CA5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3702727" y="5213124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2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9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Wrocław .NET User Group</a:t>
              </a:r>
              <a:endParaRPr kumimoji="0" lang="pl-PL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8"/>
                </a:rPr>
                <a:t>https://www.meetup.com/wrocnet</a:t>
              </a:r>
              <a:endPara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  <a:hlinkClick r:id="rId4"/>
              </a:endParaRPr>
            </a:p>
          </p:txBody>
        </p:sp>
        <p:pic>
          <p:nvPicPr>
            <p:cNvPr id="1032" name="Picture 8" descr="http://geekweekwro.pl/images/groups/wrocnet-logo.png">
              <a:extLst>
                <a:ext uri="{FF2B5EF4-FFF2-40B4-BE49-F238E27FC236}">
                  <a16:creationId xmlns:a16="http://schemas.microsoft.com/office/drawing/2014/main" id="{27C98661-71B5-41C6-AD4F-292EE27523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51457" y="3722297"/>
              <a:ext cx="285750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Grupa 19">
            <a:extLst>
              <a:ext uri="{FF2B5EF4-FFF2-40B4-BE49-F238E27FC236}">
                <a16:creationId xmlns:a16="http://schemas.microsoft.com/office/drawing/2014/main" id="{70BD0D41-C4EB-4477-AF1C-B66177C488CB}"/>
              </a:ext>
            </a:extLst>
          </p:cNvPr>
          <p:cNvGrpSpPr/>
          <p:nvPr/>
        </p:nvGrpSpPr>
        <p:grpSpPr>
          <a:xfrm>
            <a:off x="7944673" y="4940170"/>
            <a:ext cx="3552330" cy="1589542"/>
            <a:chOff x="7308761" y="4444405"/>
            <a:chExt cx="3552330" cy="1589542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789A5AC1-E346-4DD1-9680-E0175CBD21E5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7501708" y="5287327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6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3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SysOps</a:t>
              </a:r>
              <a:r>
                <a:rPr kumimoji="0" lang="pl-PL" sz="3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 Polska</a:t>
              </a: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2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10"/>
                </a:rPr>
                <a:t>https://www.meetup.com/SysOpsPolska</a:t>
              </a:r>
              <a:endPara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  <a:hlinkClick r:id="rId4"/>
              </a:endParaRPr>
            </a:p>
          </p:txBody>
        </p:sp>
        <p:pic>
          <p:nvPicPr>
            <p:cNvPr id="13" name="Obraz 12">
              <a:extLst>
                <a:ext uri="{FF2B5EF4-FFF2-40B4-BE49-F238E27FC236}">
                  <a16:creationId xmlns:a16="http://schemas.microsoft.com/office/drawing/2014/main" id="{FA33B564-BB05-4304-8F77-D8C2BA62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08761" y="4444405"/>
              <a:ext cx="3552330" cy="742448"/>
            </a:xfrm>
            <a:prstGeom prst="rect">
              <a:avLst/>
            </a:prstGeom>
          </p:spPr>
        </p:pic>
      </p:grpSp>
      <p:grpSp>
        <p:nvGrpSpPr>
          <p:cNvPr id="18" name="Grupa 17">
            <a:extLst>
              <a:ext uri="{FF2B5EF4-FFF2-40B4-BE49-F238E27FC236}">
                <a16:creationId xmlns:a16="http://schemas.microsoft.com/office/drawing/2014/main" id="{9A664F00-93F6-41D3-8D77-B2C44DBCB8A6}"/>
              </a:ext>
            </a:extLst>
          </p:cNvPr>
          <p:cNvGrpSpPr/>
          <p:nvPr/>
        </p:nvGrpSpPr>
        <p:grpSpPr>
          <a:xfrm>
            <a:off x="4364361" y="4631864"/>
            <a:ext cx="3173023" cy="1897848"/>
            <a:chOff x="480743" y="3861058"/>
            <a:chExt cx="3173023" cy="1897848"/>
          </a:xfrm>
        </p:grpSpPr>
        <p:pic>
          <p:nvPicPr>
            <p:cNvPr id="16" name="Obraz 15">
              <a:extLst>
                <a:ext uri="{FF2B5EF4-FFF2-40B4-BE49-F238E27FC236}">
                  <a16:creationId xmlns:a16="http://schemas.microsoft.com/office/drawing/2014/main" id="{40F41451-54F3-4DB0-8B13-327C6BEE1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743" y="3861058"/>
              <a:ext cx="3173023" cy="1151228"/>
            </a:xfrm>
            <a:prstGeom prst="rect">
              <a:avLst/>
            </a:prstGeom>
          </p:spPr>
        </p:pic>
        <p:sp>
          <p:nvSpPr>
            <p:cNvPr id="22" name="Content Placeholder 2">
              <a:extLst>
                <a:ext uri="{FF2B5EF4-FFF2-40B4-BE49-F238E27FC236}">
                  <a16:creationId xmlns:a16="http://schemas.microsoft.com/office/drawing/2014/main" id="{A425F7D0-1F3E-40D4-8692-FC72BC3FD917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489774" y="5012286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3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8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MAUGP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4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13"/>
                </a:rPr>
                <a:t>http://azureug.org</a:t>
              </a:r>
              <a:endParaRPr kumimoji="0" lang="pl-PL" sz="4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pl-PL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CE29866D-85C5-420B-8DB3-32ABD2DF4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Grupy we </a:t>
            </a:r>
            <a:r>
              <a:rPr lang="pl-PL" dirty="0" err="1"/>
              <a:t>Wro</a:t>
            </a:r>
            <a:endParaRPr lang="en-US" dirty="0"/>
          </a:p>
        </p:txBody>
      </p:sp>
      <p:grpSp>
        <p:nvGrpSpPr>
          <p:cNvPr id="4" name="Grupa 3">
            <a:extLst>
              <a:ext uri="{FF2B5EF4-FFF2-40B4-BE49-F238E27FC236}">
                <a16:creationId xmlns:a16="http://schemas.microsoft.com/office/drawing/2014/main" id="{13739B52-AD04-40CE-99E9-C2A670714E70}"/>
              </a:ext>
            </a:extLst>
          </p:cNvPr>
          <p:cNvGrpSpPr/>
          <p:nvPr/>
        </p:nvGrpSpPr>
        <p:grpSpPr>
          <a:xfrm>
            <a:off x="1066475" y="1690688"/>
            <a:ext cx="2581363" cy="2029143"/>
            <a:chOff x="1193683" y="1533502"/>
            <a:chExt cx="2581363" cy="2029143"/>
          </a:xfrm>
        </p:grpSpPr>
        <p:pic>
          <p:nvPicPr>
            <p:cNvPr id="2" name="Picture 2" descr="Image result for cloud4it">
              <a:extLst>
                <a:ext uri="{FF2B5EF4-FFF2-40B4-BE49-F238E27FC236}">
                  <a16:creationId xmlns:a16="http://schemas.microsoft.com/office/drawing/2014/main" id="{3F0E40E0-FBEB-4B10-B884-FC51A7E34DB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040" b="28342"/>
            <a:stretch/>
          </p:blipFill>
          <p:spPr bwMode="auto">
            <a:xfrm>
              <a:off x="1193683" y="1533502"/>
              <a:ext cx="2581363" cy="13144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pole tekstowe 2">
              <a:extLst>
                <a:ext uri="{FF2B5EF4-FFF2-40B4-BE49-F238E27FC236}">
                  <a16:creationId xmlns:a16="http://schemas.microsoft.com/office/drawing/2014/main" id="{41AF7A33-23B8-41C8-88D2-24589DD3C60F}"/>
                </a:ext>
              </a:extLst>
            </p:cNvPr>
            <p:cNvSpPr txBox="1"/>
            <p:nvPr/>
          </p:nvSpPr>
          <p:spPr>
            <a:xfrm>
              <a:off x="1246685" y="2947092"/>
              <a:ext cx="2475358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400" dirty="0"/>
                <a:t>Cloud4IT</a:t>
              </a:r>
            </a:p>
            <a:p>
              <a:r>
                <a:rPr lang="pl-PL" sz="1000" dirty="0">
                  <a:hlinkClick r:id="rId15"/>
                </a:rPr>
                <a:t>https://www.meetup.com/Cloud4it-Group/</a:t>
              </a:r>
              <a:endParaRPr lang="pl-PL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79359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a 3">
            <a:extLst>
              <a:ext uri="{FF2B5EF4-FFF2-40B4-BE49-F238E27FC236}">
                <a16:creationId xmlns:a16="http://schemas.microsoft.com/office/drawing/2014/main" id="{A0551320-BF4C-42B9-90A1-B2B0F4AA835A}"/>
              </a:ext>
            </a:extLst>
          </p:cNvPr>
          <p:cNvGrpSpPr/>
          <p:nvPr/>
        </p:nvGrpSpPr>
        <p:grpSpPr>
          <a:xfrm>
            <a:off x="1810944" y="1519533"/>
            <a:ext cx="8570111" cy="4657430"/>
            <a:chOff x="1236326" y="2321061"/>
            <a:chExt cx="3154960" cy="1714564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5D7DF361-1B0D-4207-A922-7AA21328C685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1236326" y="3289005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5400" dirty="0" err="1"/>
                <a:t>CloudPoland</a:t>
              </a:r>
              <a:endParaRPr lang="pl-PL" sz="5400" dirty="0"/>
            </a:p>
            <a:p>
              <a:pPr marL="0" indent="0" algn="ctr">
                <a:buFont typeface="Arial" panose="020B0604020202020204" pitchFamily="34" charset="0"/>
                <a:buNone/>
              </a:pPr>
              <a:r>
                <a:rPr lang="pl-PL" b="1" dirty="0"/>
                <a:t>Rejestracja: </a:t>
              </a:r>
              <a:r>
                <a:rPr lang="en-US" dirty="0">
                  <a:solidFill>
                    <a:srgbClr val="FFFFFF"/>
                  </a:solidFill>
                  <a:hlinkClick r:id="rId2"/>
                </a:rPr>
                <a:t>http://slack.justcloud.pl</a:t>
              </a:r>
            </a:p>
          </p:txBody>
        </p:sp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98E1ADFA-6938-438C-9CF2-76F61B7F4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2206" y="2321061"/>
              <a:ext cx="2743200" cy="8218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9459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F55919B-7355-45E1-AA9E-AB6E8F79F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4" descr="Obraz zawierający zrzut ekranu, tekst&#10;&#10;Opis wygenerowany przy bardzo wysokim poziomie pewności">
            <a:extLst>
              <a:ext uri="{FF2B5EF4-FFF2-40B4-BE49-F238E27FC236}">
                <a16:creationId xmlns:a16="http://schemas.microsoft.com/office/drawing/2014/main" id="{89068FC9-A461-490D-A1FD-621699337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7179" y="65768"/>
            <a:ext cx="11457641" cy="659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052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4" descr="Obraz zawierający budynek, niebo, tekst, zewnętrzne&#10;&#10;Opis wygenerowany przy bardzo wysokim poziomie pewności">
            <a:extLst>
              <a:ext uri="{FF2B5EF4-FFF2-40B4-BE49-F238E27FC236}">
                <a16:creationId xmlns:a16="http://schemas.microsoft.com/office/drawing/2014/main" id="{6544EA7C-4B5D-4861-A868-B5E3185F6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3762" y="287248"/>
            <a:ext cx="10733231" cy="5228356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95A1AF5B-D009-4C4C-8A3B-61B3CF5D9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6597"/>
            <a:ext cx="10515600" cy="1325563"/>
          </a:xfrm>
        </p:spPr>
        <p:txBody>
          <a:bodyPr/>
          <a:lstStyle/>
          <a:p>
            <a:r>
              <a:rPr lang="pl-PL" dirty="0">
                <a:cs typeface="Segoe UI Light"/>
              </a:rPr>
              <a:t>#16 </a:t>
            </a:r>
            <a:r>
              <a:rPr lang="pl-PL" dirty="0" err="1">
                <a:cs typeface="Segoe UI Light"/>
              </a:rPr>
              <a:t>Meetup</a:t>
            </a:r>
            <a:r>
              <a:rPr lang="pl-PL" dirty="0">
                <a:cs typeface="Segoe UI Light"/>
              </a:rPr>
              <a:t> – 09.04.2019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25925826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gi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50620</TotalTime>
  <Words>176</Words>
  <Application>Microsoft Office PowerPoint</Application>
  <PresentationFormat>Panoramiczny</PresentationFormat>
  <Paragraphs>44</Paragraphs>
  <Slides>13</Slides>
  <Notes>5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13</vt:i4>
      </vt:variant>
    </vt:vector>
  </HeadingPairs>
  <TitlesOfParts>
    <vt:vector size="14" baseType="lpstr">
      <vt:lpstr>Motyw pakietu Office</vt:lpstr>
      <vt:lpstr>[WRO] 15 spotkanie Microsoft Azure User Group Poland we Wrocławiu</vt:lpstr>
      <vt:lpstr>Hasło AZURE</vt:lpstr>
      <vt:lpstr>Sponsorzy spotkania:</vt:lpstr>
      <vt:lpstr>About Me</vt:lpstr>
      <vt:lpstr>Wrocławska Grupa Microsoft Azure User Group Poland</vt:lpstr>
      <vt:lpstr>Grupy we Wro</vt:lpstr>
      <vt:lpstr>Prezentacja programu PowerPoint</vt:lpstr>
      <vt:lpstr>Prezentacja programu PowerPoint</vt:lpstr>
      <vt:lpstr>#16 Meetup – 09.04.2019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Piotr Rogala</dc:creator>
  <cp:lastModifiedBy>Piotr Rogala</cp:lastModifiedBy>
  <cp:revision>156</cp:revision>
  <dcterms:created xsi:type="dcterms:W3CDTF">2016-04-07T19:18:28Z</dcterms:created>
  <dcterms:modified xsi:type="dcterms:W3CDTF">2019-02-26T09:00:47Z</dcterms:modified>
</cp:coreProperties>
</file>